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256" r:id="rId2"/>
    <p:sldId id="288" r:id="rId3"/>
    <p:sldId id="285" r:id="rId4"/>
    <p:sldId id="269" r:id="rId5"/>
    <p:sldId id="270" r:id="rId6"/>
    <p:sldId id="273" r:id="rId7"/>
    <p:sldId id="274" r:id="rId8"/>
    <p:sldId id="275" r:id="rId9"/>
    <p:sldId id="289" r:id="rId10"/>
    <p:sldId id="290" r:id="rId11"/>
    <p:sldId id="277" r:id="rId12"/>
    <p:sldId id="291" r:id="rId13"/>
    <p:sldId id="279" r:id="rId14"/>
    <p:sldId id="286" r:id="rId15"/>
    <p:sldId id="26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529" autoAdjust="0"/>
    <p:restoredTop sz="94585" autoAdjust="0"/>
  </p:normalViewPr>
  <p:slideViewPr>
    <p:cSldViewPr>
      <p:cViewPr>
        <p:scale>
          <a:sx n="64" d="100"/>
          <a:sy n="64" d="100"/>
        </p:scale>
        <p:origin x="-1428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EF63D-7679-4921-9BE1-F5BCB17DA744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E9EE7-DDD5-4FA7-AAEA-3D2DC419CC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E9EE7-DDD5-4FA7-AAEA-3D2DC419CC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7215238" cy="11429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4F4F"/>
                </a:solidFill>
              </a:rPr>
              <a:t> </a:t>
            </a:r>
            <a:r>
              <a:rPr lang="ru-RU" sz="3600" b="1" dirty="0" smtClean="0">
                <a:solidFill>
                  <a:srgbClr val="FF4F4F"/>
                </a:solidFill>
              </a:rPr>
              <a:t>Министерство образования РМ</a:t>
            </a:r>
            <a:r>
              <a:rPr lang="ru-RU" sz="3200" dirty="0" smtClean="0">
                <a:solidFill>
                  <a:srgbClr val="FF4F4F"/>
                </a:solidFill>
              </a:rPr>
              <a:t/>
            </a:r>
            <a:br>
              <a:rPr lang="ru-RU" sz="3200" dirty="0" smtClean="0">
                <a:solidFill>
                  <a:srgbClr val="FF4F4F"/>
                </a:solidFill>
              </a:rPr>
            </a:br>
            <a:endParaRPr lang="ru-RU" sz="3200" dirty="0">
              <a:solidFill>
                <a:srgbClr val="FF4F4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1480"/>
            <a:ext cx="9144000" cy="57864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Портфолио</a:t>
            </a:r>
            <a:endParaRPr lang="ru-RU" sz="2000" b="1" dirty="0" smtClean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Валентины Анатольевны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бюджетного  учреждения дополнительного образования Атяшевского муниципального района «Атяшевский Дом детского творчества»</a:t>
            </a:r>
            <a:b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altLang="ru-RU" sz="20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3000372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500306"/>
            <a:ext cx="892971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Ф. И. О. педагога: Разгарина Валентина Анатольевна</a:t>
            </a:r>
          </a:p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 Дата рождения: 28.03.1977</a:t>
            </a:r>
          </a:p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Образование: средне -специальное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4. Какой вуз и в каком году закончили:  Государственное бюджетное профессиональное образовательное учреждение РМ   «Ичалковский  педагогический колледж» -2019г.,переподготовка по дополнительной программе профессиональной  переподготовки «Педагогического образование: учитель технологии в соответствии с  ФГОС»-2019г.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5. Специальность: учитель изобразительного искусства  , черчения  и технологии 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6. Педагогический стаж:  7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7. Квалификационная категория: соответствие занимаемой должности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8. Год аттестации:  21.12.2017г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9. Прохождение курсов повышения квалификации- «Обучение  студентов педагогических специальностей методики преподавания финансовой грамотности в учреждениях общего, среднего  профессионального  и дополнительного образования Российской Федерации  -  03.12.2018 - 26.12.2018г</a:t>
            </a:r>
            <a:endParaRPr lang="ru-RU" altLang="ru-RU" b="1" i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286676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  <a:cs typeface="Aparajita" pitchFamily="34" charset="0"/>
              </a:rPr>
              <a:t>Реализация образовательных программ </a:t>
            </a:r>
            <a:endParaRPr lang="ru-RU" sz="2400" b="1" spc="50" dirty="0">
              <a:ln w="11430"/>
              <a:solidFill>
                <a:srgbClr val="FF4F4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2019-09-16_006.jpg"/>
          <p:cNvPicPr>
            <a:picLocks noChangeAspect="1"/>
          </p:cNvPicPr>
          <p:nvPr/>
        </p:nvPicPr>
        <p:blipFill>
          <a:blip r:embed="rId2" cstate="print"/>
          <a:srcRect l="4770" t="8064" r="1642" b="8357"/>
          <a:stretch>
            <a:fillRect/>
          </a:stretch>
        </p:blipFill>
        <p:spPr>
          <a:xfrm>
            <a:off x="785786" y="714356"/>
            <a:ext cx="4786346" cy="5877968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Участие в проектно-исследовательской или опытно-экспериментальной деятельности</a:t>
            </a:r>
            <a:endParaRPr lang="ru-RU" sz="3600" b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05800" cy="100010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Участие детей в конкурсах</a:t>
            </a:r>
            <a:endParaRPr lang="ru-RU" b="1" i="1" dirty="0"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17-02-28_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28670"/>
            <a:ext cx="3143240" cy="4322417"/>
          </a:xfrm>
          <a:prstGeom prst="rect">
            <a:avLst/>
          </a:prstGeom>
        </p:spPr>
      </p:pic>
      <p:pic>
        <p:nvPicPr>
          <p:cNvPr id="7" name="Рисунок 6" descr="Pu69xIAUe7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1571612"/>
            <a:ext cx="2928926" cy="4424754"/>
          </a:xfrm>
          <a:prstGeom prst="rect">
            <a:avLst/>
          </a:prstGeom>
        </p:spPr>
      </p:pic>
      <p:pic>
        <p:nvPicPr>
          <p:cNvPr id="8" name="Рисунок 7" descr="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3158" y="2428868"/>
            <a:ext cx="3220842" cy="4429132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7213" y="214290"/>
            <a:ext cx="2336787" cy="3214686"/>
          </a:xfrm>
          <a:prstGeom prst="rect">
            <a:avLst/>
          </a:prstGeom>
        </p:spPr>
      </p:pic>
      <p:pic>
        <p:nvPicPr>
          <p:cNvPr id="17" name="Рисунок 16" descr="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214290"/>
            <a:ext cx="2246019" cy="3214686"/>
          </a:xfrm>
          <a:prstGeom prst="rect">
            <a:avLst/>
          </a:prstGeom>
        </p:spPr>
      </p:pic>
      <p:pic>
        <p:nvPicPr>
          <p:cNvPr id="18" name="Рисунок 17" descr="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14752"/>
            <a:ext cx="2357422" cy="3143248"/>
          </a:xfrm>
          <a:prstGeom prst="rect">
            <a:avLst/>
          </a:prstGeom>
        </p:spPr>
      </p:pic>
      <p:pic>
        <p:nvPicPr>
          <p:cNvPr id="19" name="Рисунок 18" descr="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714752"/>
            <a:ext cx="2286016" cy="3143248"/>
          </a:xfrm>
          <a:prstGeom prst="rect">
            <a:avLst/>
          </a:prstGeom>
        </p:spPr>
      </p:pic>
      <p:pic>
        <p:nvPicPr>
          <p:cNvPr id="22" name="Рисунок 21" descr="0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3714752"/>
            <a:ext cx="2283462" cy="3143248"/>
          </a:xfrm>
          <a:prstGeom prst="rect">
            <a:avLst/>
          </a:prstGeom>
        </p:spPr>
      </p:pic>
      <p:pic>
        <p:nvPicPr>
          <p:cNvPr id="24" name="Рисунок 23" descr="7792.jpg"/>
          <p:cNvPicPr>
            <a:picLocks noChangeAspect="1"/>
          </p:cNvPicPr>
          <p:nvPr/>
        </p:nvPicPr>
        <p:blipFill>
          <a:blip r:embed="rId7" cstate="print"/>
          <a:srcRect l="4088"/>
          <a:stretch>
            <a:fillRect/>
          </a:stretch>
        </p:blipFill>
        <p:spPr>
          <a:xfrm>
            <a:off x="4572000" y="214290"/>
            <a:ext cx="2214578" cy="3214686"/>
          </a:xfrm>
          <a:prstGeom prst="rect">
            <a:avLst/>
          </a:prstGeom>
        </p:spPr>
      </p:pic>
      <p:pic>
        <p:nvPicPr>
          <p:cNvPr id="29" name="Рисунок 28" descr="2017-02-28_00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214290"/>
            <a:ext cx="2447681" cy="3239882"/>
          </a:xfrm>
          <a:prstGeom prst="rect">
            <a:avLst/>
          </a:prstGeom>
        </p:spPr>
      </p:pic>
      <p:pic>
        <p:nvPicPr>
          <p:cNvPr id="31" name="Рисунок 30" descr="2019-03-26_003.jpg"/>
          <p:cNvPicPr>
            <a:picLocks noChangeAspect="1"/>
          </p:cNvPicPr>
          <p:nvPr/>
        </p:nvPicPr>
        <p:blipFill>
          <a:blip r:embed="rId9" cstate="print"/>
          <a:srcRect l="4162"/>
          <a:stretch>
            <a:fillRect/>
          </a:stretch>
        </p:blipFill>
        <p:spPr>
          <a:xfrm>
            <a:off x="6858016" y="3782923"/>
            <a:ext cx="2285984" cy="3075077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Публикации и интернет – публикации.</a:t>
            </a:r>
            <a:endParaRPr lang="ru-RU" b="1" i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691462" cy="135729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Авторские программы, методические пособия.</a:t>
            </a:r>
            <a:endParaRPr lang="ru-RU" b="1" i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9-09-17_0024.jpg"/>
          <p:cNvPicPr>
            <a:picLocks noChangeAspect="1"/>
          </p:cNvPicPr>
          <p:nvPr/>
        </p:nvPicPr>
        <p:blipFill>
          <a:blip r:embed="rId2" cstate="print"/>
          <a:srcRect l="5181" t="3301" r="5017" b="5023"/>
          <a:stretch>
            <a:fillRect/>
          </a:stretch>
        </p:blipFill>
        <p:spPr>
          <a:xfrm>
            <a:off x="4714876" y="1357298"/>
            <a:ext cx="3714776" cy="5214974"/>
          </a:xfrm>
          <a:prstGeom prst="rect">
            <a:avLst/>
          </a:prstGeom>
        </p:spPr>
      </p:pic>
      <p:pic>
        <p:nvPicPr>
          <p:cNvPr id="4" name="Рисунок 3" descr="2019-09-17_0023 (1).jpg"/>
          <p:cNvPicPr>
            <a:picLocks noChangeAspect="1"/>
          </p:cNvPicPr>
          <p:nvPr/>
        </p:nvPicPr>
        <p:blipFill>
          <a:blip r:embed="rId3" cstate="print"/>
          <a:srcRect l="5357"/>
          <a:stretch>
            <a:fillRect/>
          </a:stretch>
        </p:blipFill>
        <p:spPr>
          <a:xfrm>
            <a:off x="714348" y="1356686"/>
            <a:ext cx="3786214" cy="5501314"/>
          </a:xfrm>
          <a:prstGeom prst="rect">
            <a:avLst/>
          </a:prstGeom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05800" cy="135729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4F4F"/>
                </a:solidFill>
                <a:latin typeface="Ariston" pitchFamily="66" charset="0"/>
                <a:cs typeface="Aparajita" pitchFamily="34" charset="0"/>
              </a:rPr>
              <a:t>Выступления на заседаниях методических советов, научно-практических конференциях, педагогических чтениях, </a:t>
            </a:r>
            <a:r>
              <a:rPr lang="ru-RU" sz="2400" b="1" i="1" spc="50" dirty="0" err="1" smtClean="0">
                <a:ln w="11430"/>
                <a:solidFill>
                  <a:srgbClr val="FF4F4F"/>
                </a:solidFill>
                <a:latin typeface="Ariston" pitchFamily="66" charset="0"/>
                <a:cs typeface="Aparajita" pitchFamily="34" charset="0"/>
              </a:rPr>
              <a:t>семинарах,секциях</a:t>
            </a:r>
            <a:endParaRPr lang="ru-RU" sz="2400" b="1" i="1" spc="50" dirty="0">
              <a:ln w="11430"/>
              <a:solidFill>
                <a:srgbClr val="FF4F4F"/>
              </a:solidFill>
            </a:endParaRPr>
          </a:p>
        </p:txBody>
      </p:sp>
      <p:pic>
        <p:nvPicPr>
          <p:cNvPr id="5" name="Рисунок 4" descr="IMG_20191011_0001.tif"/>
          <p:cNvPicPr>
            <a:picLocks noChangeAspect="1"/>
          </p:cNvPicPr>
          <p:nvPr/>
        </p:nvPicPr>
        <p:blipFill>
          <a:blip r:embed="rId2" cstate="print"/>
          <a:srcRect l="1825" r="2343" b="8303"/>
          <a:stretch>
            <a:fillRect/>
          </a:stretch>
        </p:blipFill>
        <p:spPr>
          <a:xfrm>
            <a:off x="857224" y="1500174"/>
            <a:ext cx="7500958" cy="5075524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642918"/>
            <a:ext cx="7215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мастер- классов, открытых мероприятий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20191011_0002.tif"/>
          <p:cNvPicPr>
            <a:picLocks noChangeAspect="1"/>
          </p:cNvPicPr>
          <p:nvPr/>
        </p:nvPicPr>
        <p:blipFill>
          <a:blip r:embed="rId2" cstate="print"/>
          <a:srcRect t="4704" r="3906" b="5809"/>
          <a:stretch>
            <a:fillRect/>
          </a:stretch>
        </p:blipFill>
        <p:spPr>
          <a:xfrm>
            <a:off x="1285852" y="2000240"/>
            <a:ext cx="6786610" cy="44692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500042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Экспертная деятельность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215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Общественно-педагогическая  активность.</a:t>
            </a:r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19-09-16_001.jpg"/>
          <p:cNvPicPr>
            <a:picLocks noChangeAspect="1"/>
          </p:cNvPicPr>
          <p:nvPr/>
        </p:nvPicPr>
        <p:blipFill>
          <a:blip r:embed="rId2" cstate="print"/>
          <a:srcRect l="14737" b="21389"/>
          <a:stretch>
            <a:fillRect/>
          </a:stretch>
        </p:blipFill>
        <p:spPr>
          <a:xfrm>
            <a:off x="2285984" y="857232"/>
            <a:ext cx="4451273" cy="5643579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428604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Наставничество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Позитивные результаты работы с детьми .</a:t>
            </a:r>
            <a:r>
              <a:rPr lang="ru-RU" sz="2400" b="1" i="1" spc="50" dirty="0" smtClean="0">
                <a:ln w="11430"/>
                <a:solidFill>
                  <a:srgbClr val="FF4F4F"/>
                </a:solidFill>
              </a:rPr>
              <a:t>   </a:t>
            </a:r>
            <a:endParaRPr lang="ru-RU" sz="2400" b="1" i="1" spc="50" dirty="0">
              <a:ln w="11430"/>
              <a:solidFill>
                <a:srgbClr val="FF4F4F"/>
              </a:solidFill>
            </a:endParaRPr>
          </a:p>
        </p:txBody>
      </p:sp>
      <p:pic>
        <p:nvPicPr>
          <p:cNvPr id="4" name="Рисунок 3" descr="2019-09-16_002.jpg"/>
          <p:cNvPicPr>
            <a:picLocks noChangeAspect="1"/>
          </p:cNvPicPr>
          <p:nvPr/>
        </p:nvPicPr>
        <p:blipFill>
          <a:blip r:embed="rId2" cstate="print"/>
          <a:srcRect l="9891" b="16666"/>
          <a:stretch>
            <a:fillRect/>
          </a:stretch>
        </p:blipFill>
        <p:spPr>
          <a:xfrm>
            <a:off x="2500298" y="785794"/>
            <a:ext cx="4493815" cy="5715016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107157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  <a:endParaRPr lang="ru-RU" sz="3200" b="1" i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17-02-28_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5794"/>
            <a:ext cx="2857488" cy="4054480"/>
          </a:xfrm>
          <a:prstGeom prst="rect">
            <a:avLst/>
          </a:prstGeom>
        </p:spPr>
      </p:pic>
      <p:pic>
        <p:nvPicPr>
          <p:cNvPr id="5" name="Рисунок 4" descr="2019-03-26_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1208" y="2357430"/>
            <a:ext cx="3272792" cy="4500570"/>
          </a:xfrm>
          <a:prstGeom prst="rect">
            <a:avLst/>
          </a:prstGeom>
        </p:spPr>
      </p:pic>
      <p:pic>
        <p:nvPicPr>
          <p:cNvPr id="6" name="Рисунок 5" descr="2019-09-16_0015.jpg"/>
          <p:cNvPicPr>
            <a:picLocks noChangeAspect="1"/>
          </p:cNvPicPr>
          <p:nvPr/>
        </p:nvPicPr>
        <p:blipFill>
          <a:blip r:embed="rId4" cstate="print"/>
          <a:srcRect l="4297"/>
          <a:stretch>
            <a:fillRect/>
          </a:stretch>
        </p:blipFill>
        <p:spPr>
          <a:xfrm>
            <a:off x="2928926" y="1500174"/>
            <a:ext cx="2982981" cy="4286232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57224" y="0"/>
            <a:ext cx="671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spc="50" dirty="0" smtClean="0">
                <a:ln w="11430"/>
                <a:solidFill>
                  <a:srgbClr val="FF4F4F"/>
                </a:solidFill>
              </a:rPr>
              <a:t>Награды и поощрения.</a:t>
            </a:r>
            <a:endParaRPr lang="ru-RU" sz="3200" i="1" dirty="0"/>
          </a:p>
        </p:txBody>
      </p:sp>
      <p:pic>
        <p:nvPicPr>
          <p:cNvPr id="13" name="Рисунок 12" descr="2019-09-17_0020.jpg"/>
          <p:cNvPicPr>
            <a:picLocks noChangeAspect="1"/>
          </p:cNvPicPr>
          <p:nvPr/>
        </p:nvPicPr>
        <p:blipFill>
          <a:blip r:embed="rId2" cstate="print"/>
          <a:srcRect l="5594"/>
          <a:stretch>
            <a:fillRect/>
          </a:stretch>
        </p:blipFill>
        <p:spPr>
          <a:xfrm>
            <a:off x="0" y="571480"/>
            <a:ext cx="2206951" cy="3214710"/>
          </a:xfrm>
          <a:prstGeom prst="rect">
            <a:avLst/>
          </a:prstGeom>
        </p:spPr>
      </p:pic>
      <p:pic>
        <p:nvPicPr>
          <p:cNvPr id="14" name="Рисунок 13" descr="2019-09-16_0016.jpg"/>
          <p:cNvPicPr>
            <a:picLocks noChangeAspect="1"/>
          </p:cNvPicPr>
          <p:nvPr/>
        </p:nvPicPr>
        <p:blipFill>
          <a:blip r:embed="rId3" cstate="print"/>
          <a:srcRect l="4297"/>
          <a:stretch>
            <a:fillRect/>
          </a:stretch>
        </p:blipFill>
        <p:spPr>
          <a:xfrm>
            <a:off x="2285984" y="642918"/>
            <a:ext cx="2187527" cy="3143248"/>
          </a:xfrm>
          <a:prstGeom prst="rect">
            <a:avLst/>
          </a:prstGeom>
        </p:spPr>
      </p:pic>
      <p:pic>
        <p:nvPicPr>
          <p:cNvPr id="15" name="Рисунок 14" descr="2019-09-16_0019.jpg"/>
          <p:cNvPicPr>
            <a:picLocks noChangeAspect="1"/>
          </p:cNvPicPr>
          <p:nvPr/>
        </p:nvPicPr>
        <p:blipFill>
          <a:blip r:embed="rId4" cstate="print"/>
          <a:srcRect l="4161"/>
          <a:stretch>
            <a:fillRect/>
          </a:stretch>
        </p:blipFill>
        <p:spPr>
          <a:xfrm>
            <a:off x="4572000" y="642918"/>
            <a:ext cx="2286016" cy="3143272"/>
          </a:xfrm>
          <a:prstGeom prst="rect">
            <a:avLst/>
          </a:prstGeom>
        </p:spPr>
      </p:pic>
      <p:pic>
        <p:nvPicPr>
          <p:cNvPr id="16" name="Рисунок 15" descr="2019-09-16_0014.jpg"/>
          <p:cNvPicPr>
            <a:picLocks noChangeAspect="1"/>
          </p:cNvPicPr>
          <p:nvPr/>
        </p:nvPicPr>
        <p:blipFill>
          <a:blip r:embed="rId5" cstate="print"/>
          <a:srcRect l="4297"/>
          <a:stretch>
            <a:fillRect/>
          </a:stretch>
        </p:blipFill>
        <p:spPr>
          <a:xfrm>
            <a:off x="0" y="3695362"/>
            <a:ext cx="2201021" cy="3162638"/>
          </a:xfrm>
          <a:prstGeom prst="rect">
            <a:avLst/>
          </a:prstGeom>
        </p:spPr>
      </p:pic>
      <p:pic>
        <p:nvPicPr>
          <p:cNvPr id="17" name="Рисунок 16" descr="2019-09-16_0013.jpg"/>
          <p:cNvPicPr>
            <a:picLocks noChangeAspect="1"/>
          </p:cNvPicPr>
          <p:nvPr/>
        </p:nvPicPr>
        <p:blipFill>
          <a:blip r:embed="rId6" cstate="print"/>
          <a:srcRect l="7026"/>
          <a:stretch>
            <a:fillRect/>
          </a:stretch>
        </p:blipFill>
        <p:spPr>
          <a:xfrm>
            <a:off x="7000892" y="642918"/>
            <a:ext cx="2143108" cy="3064149"/>
          </a:xfrm>
          <a:prstGeom prst="rect">
            <a:avLst/>
          </a:prstGeom>
        </p:spPr>
      </p:pic>
      <p:pic>
        <p:nvPicPr>
          <p:cNvPr id="18" name="Рисунок 17" descr="2019-09-16_00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59979" y="3786190"/>
            <a:ext cx="2233804" cy="3071810"/>
          </a:xfrm>
          <a:prstGeom prst="rect">
            <a:avLst/>
          </a:prstGeom>
        </p:spPr>
      </p:pic>
      <p:pic>
        <p:nvPicPr>
          <p:cNvPr id="19" name="Рисунок 18" descr="2019-09-16_00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562" y="3831273"/>
            <a:ext cx="2201021" cy="3026727"/>
          </a:xfrm>
          <a:prstGeom prst="rect">
            <a:avLst/>
          </a:prstGeom>
        </p:spPr>
      </p:pic>
      <p:pic>
        <p:nvPicPr>
          <p:cNvPr id="20" name="Рисунок 19" descr="2019-09-16_00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10195" y="3786190"/>
            <a:ext cx="2233805" cy="307181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854</TotalTime>
  <Words>218</Words>
  <PresentationFormat>Экран (4:3)</PresentationFormat>
  <Paragraphs>29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 Министерство образования РМ </vt:lpstr>
      <vt:lpstr>Слайд 2</vt:lpstr>
      <vt:lpstr>Участие в проектно-исследовательской или опытно-экспериментальной деятельности</vt:lpstr>
      <vt:lpstr>Участие детей в конкурсах</vt:lpstr>
      <vt:lpstr>Слайд 5</vt:lpstr>
      <vt:lpstr>Публикации и интернет – публикации.</vt:lpstr>
      <vt:lpstr>Авторские программы, методические пособия.</vt:lpstr>
      <vt:lpstr>Выступления на заседаниях методических советов, научно-практических конференциях, педагогических чтениях, семинарах,секциях</vt:lpstr>
      <vt:lpstr>Слайд 9</vt:lpstr>
      <vt:lpstr>Слайд 10</vt:lpstr>
      <vt:lpstr>Слайд 11</vt:lpstr>
      <vt:lpstr>Слайд 12</vt:lpstr>
      <vt:lpstr>Слайд 13</vt:lpstr>
      <vt:lpstr>Участие педагога в профессиональных конкурсах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Министерство образования РМ </dc:title>
  <dc:creator>Татьяна Бурова</dc:creator>
  <cp:lastModifiedBy>User</cp:lastModifiedBy>
  <cp:revision>70</cp:revision>
  <dcterms:created xsi:type="dcterms:W3CDTF">2015-02-01T07:55:44Z</dcterms:created>
  <dcterms:modified xsi:type="dcterms:W3CDTF">2019-12-27T07:02:16Z</dcterms:modified>
</cp:coreProperties>
</file>